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c.moe.edu.tw/UploadFile/eBook/20160811152006201910/index.html#p=1" TargetMode="External"/><Relationship Id="rId2" Type="http://schemas.openxmlformats.org/officeDocument/2006/relationships/hyperlink" Target="http://enc.moe.edu.tw/EbookLis?page=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57400" y="509954"/>
            <a:ext cx="8919673" cy="2110155"/>
          </a:xfrm>
        </p:spPr>
        <p:txBody>
          <a:bodyPr>
            <a:normAutofit fontScale="90000"/>
          </a:bodyPr>
          <a:lstStyle/>
          <a:p>
            <a:r>
              <a:rPr lang="zh-TW" altLang="en-US" sz="8900" dirty="0" smtClean="0"/>
              <a:t>瑞峰國小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57400" y="2620109"/>
            <a:ext cx="8915399" cy="1126283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防制學生藥物濫用知能會議</a:t>
            </a:r>
            <a:endParaRPr lang="zh-TW" altLang="en-US" sz="54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962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防制學生藥物濫用教師工作簡易手冊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474177"/>
            <a:ext cx="8915400" cy="3777622"/>
          </a:xfrm>
        </p:spPr>
        <p:txBody>
          <a:bodyPr/>
          <a:lstStyle/>
          <a:p>
            <a:r>
              <a:rPr lang="zh-TW" altLang="en-US" dirty="0" smtClean="0">
                <a:hlinkClick r:id="rId2"/>
              </a:rPr>
              <a:t>防制學生藥物濫用資源網</a:t>
            </a:r>
            <a:endParaRPr lang="en-US" altLang="zh-TW" dirty="0" smtClean="0">
              <a:hlinkClick r:id="rId3"/>
            </a:endParaRPr>
          </a:p>
          <a:p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://enc.moe.edu.tw/UploadFile/eBook/20160811152006201910/index.html#p=1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198" y="2549774"/>
            <a:ext cx="3094341" cy="407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4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3200545"/>
          </a:xfrm>
        </p:spPr>
        <p:txBody>
          <a:bodyPr>
            <a:normAutofit/>
          </a:bodyPr>
          <a:lstStyle/>
          <a:p>
            <a:r>
              <a:rPr lang="zh-TW" altLang="en-US" sz="7300" dirty="0" smtClean="0"/>
              <a:t>瑞峰國小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6700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特定人員審查會議</a:t>
            </a:r>
            <a:endParaRPr lang="zh-TW" altLang="en-US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4220308"/>
            <a:ext cx="8915400" cy="1690914"/>
          </a:xfrm>
        </p:spPr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28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86730" y="532814"/>
            <a:ext cx="8911687" cy="1280890"/>
          </a:xfrm>
        </p:spPr>
        <p:txBody>
          <a:bodyPr/>
          <a:lstStyle/>
          <a:p>
            <a:r>
              <a:rPr lang="zh-TW" altLang="en-US" dirty="0" smtClean="0"/>
              <a:t>高級中等以下學校學生生活狀況風險觀察表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30" y="1535722"/>
            <a:ext cx="4244794" cy="487016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836" y="1535722"/>
            <a:ext cx="4536464" cy="349501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059" y="1321826"/>
            <a:ext cx="4732837" cy="535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7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</TotalTime>
  <Words>41</Words>
  <Application>Microsoft Office PowerPoint</Application>
  <PresentationFormat>寬螢幕</PresentationFormat>
  <Paragraphs>7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標楷體</vt:lpstr>
      <vt:lpstr>Arial</vt:lpstr>
      <vt:lpstr>Century Gothic</vt:lpstr>
      <vt:lpstr>Wingdings 3</vt:lpstr>
      <vt:lpstr>絲縷</vt:lpstr>
      <vt:lpstr>瑞峰國小 </vt:lpstr>
      <vt:lpstr>防制學生藥物濫用教師工作簡易手冊</vt:lpstr>
      <vt:lpstr>瑞峰國小  特定人員審查會議</vt:lpstr>
      <vt:lpstr>高級中等以下學校學生生活狀況風險觀察表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瑞峰國小</dc:title>
  <dc:creator>Windows 使用者</dc:creator>
  <cp:lastModifiedBy>Windows 使用者</cp:lastModifiedBy>
  <cp:revision>6</cp:revision>
  <dcterms:created xsi:type="dcterms:W3CDTF">2019-09-09T08:28:16Z</dcterms:created>
  <dcterms:modified xsi:type="dcterms:W3CDTF">2019-09-09T08:59:38Z</dcterms:modified>
</cp:coreProperties>
</file>